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4" autoAdjust="0"/>
  </p:normalViewPr>
  <p:slideViewPr>
    <p:cSldViewPr>
      <p:cViewPr varScale="1">
        <p:scale>
          <a:sx n="77" d="100"/>
          <a:sy n="77" d="100"/>
        </p:scale>
        <p:origin x="84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D1BE3-A026-4684-8299-700BFC190ED7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E045C-2AF5-4AC6-986C-75F6F9646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E045C-2AF5-4AC6-986C-75F6F9646C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0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6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5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8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9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6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4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2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9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6809-FB28-485B-99BC-CC26C4326E8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B4B4E-C70E-4A31-8B75-C606A967D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1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олодецька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загальноосвітня школа І – ІІІ ступенів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3528392"/>
          </a:xfrm>
        </p:spPr>
        <p:txBody>
          <a:bodyPr>
            <a:normAutofit fontScale="925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Підпроект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uk-UA" b="1" dirty="0" smtClean="0">
                <a:solidFill>
                  <a:srgbClr val="FF0000"/>
                </a:solidFill>
              </a:rPr>
              <a:t>бережемо природу</a:t>
            </a:r>
          </a:p>
          <a:p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uk-UA" b="1" dirty="0" smtClean="0">
                <a:solidFill>
                  <a:srgbClr val="FF0000"/>
                </a:solidFill>
              </a:rPr>
              <a:t>аради майбутнього 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Акція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Благоустрій рідного закладу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Виконав учень 9 класу</a:t>
            </a:r>
          </a:p>
          <a:p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Браславський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Павло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utoShape 4" descr="ÐÐ°ÑÑÐ¸Ð½ÐºÐ¸ Ð¿Ð¾ Ð·Ð°Ð¿ÑÐ¾ÑÑ ÑÐ°Ð¼ÐºÐ¸ Ð´Ð»Ñ Ð¿ÑÐµÐ·ÐµÐ½ÑÐ°ÑÐ¸Ð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Мета акції: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окращити зовнішній вигляд школи;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иховати відповідальне ставлення учнів до довкілля;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Сформувати навички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охорони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оточуючого середовища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Завдання: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огляд за квітниками;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рибирання території,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пам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ятних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місць населеного пункту;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огляд за садом;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осадка і збір врожаю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 пришкільних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ділянках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Пользователь\Pictures\Телефон\IMG_20150904_142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32" y="2996951"/>
            <a:ext cx="357421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Реалізація проекту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5" cy="504056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Прибирання</a:t>
            </a:r>
            <a:r>
              <a:rPr lang="ru-RU" dirty="0" smtClean="0"/>
              <a:t>  б</a:t>
            </a:r>
            <a:r>
              <a:rPr lang="uk-UA" dirty="0"/>
              <a:t>і</a:t>
            </a:r>
            <a:r>
              <a:rPr lang="ru-RU" dirty="0" smtClean="0"/>
              <a:t>ля </a:t>
            </a:r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ru-RU" dirty="0" err="1" smtClean="0"/>
              <a:t>ятника</a:t>
            </a:r>
            <a:r>
              <a:rPr lang="ru-RU" dirty="0" smtClean="0"/>
              <a:t> </a:t>
            </a:r>
            <a:r>
              <a:rPr lang="ru-RU" dirty="0" err="1" smtClean="0"/>
              <a:t>загиблим</a:t>
            </a:r>
            <a:r>
              <a:rPr lang="ru-RU" dirty="0" smtClean="0"/>
              <a:t> в </a:t>
            </a:r>
            <a:r>
              <a:rPr lang="ru-RU" dirty="0" err="1"/>
              <a:t>А</a:t>
            </a:r>
            <a:r>
              <a:rPr lang="ru-RU" dirty="0" err="1" smtClean="0"/>
              <a:t>фганістані</a:t>
            </a:r>
            <a:r>
              <a:rPr lang="ru-RU" dirty="0" smtClean="0"/>
              <a:t> </a:t>
            </a:r>
            <a:r>
              <a:rPr lang="ru-RU" dirty="0" err="1" smtClean="0"/>
              <a:t>учнями</a:t>
            </a:r>
            <a:r>
              <a:rPr lang="ru-RU" dirty="0" smtClean="0"/>
              <a:t> 9 </a:t>
            </a:r>
            <a:r>
              <a:rPr lang="ru-RU" dirty="0" err="1" smtClean="0"/>
              <a:t>класу</a:t>
            </a:r>
            <a:endParaRPr lang="ru-RU" dirty="0"/>
          </a:p>
        </p:txBody>
      </p:sp>
      <p:pic>
        <p:nvPicPr>
          <p:cNvPr id="1026" name="Picture 2" descr="E:\Благоустрій\Добре діло 2019\WP_20190405_13_28_32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31236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Благоустрій\Добре діло 2019\IMG-ebd8fc5bf8b699201313c922edca669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Опале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збирають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6 та 11 </a:t>
            </a:r>
            <a:r>
              <a:rPr lang="ru-RU" dirty="0" err="1" smtClean="0"/>
              <a:t>класу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uk-UA" dirty="0" smtClean="0"/>
              <a:t>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endParaRPr lang="en-US" dirty="0" smtClean="0"/>
          </a:p>
          <a:p>
            <a:endParaRPr lang="en-US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2050" name="Picture 2" descr="E:\Благоустрій\Прибирання\SDC11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6724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Благоустрій\Прибирання\SDC11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8164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Благоустрій\Прибирання 2019\IMG_20190318_144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5393"/>
            <a:ext cx="3816424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Благоустрій\Прибирання 2019\IMG_20190318_144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5393"/>
            <a:ext cx="3816423" cy="32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Благоустрій\Прибирання 2019\IMG_20190318_1449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573016"/>
            <a:ext cx="38164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Підготовка квітників до зимівлі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4962955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Робота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 err="1" smtClean="0">
                <a:solidFill>
                  <a:schemeClr val="tx1"/>
                </a:solidFill>
              </a:rPr>
              <a:t>пришкільній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ділянці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Благоустрій\Изображение 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3"/>
            <a:ext cx="3456384" cy="27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Благоустрій\Изображение 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672408" cy="27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Благоустрій\Изображение 3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37" y="3108722"/>
            <a:ext cx="3843726" cy="28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Учні 10 - 11 класів саджають дерева та </a:t>
            </a:r>
            <a:r>
              <a:rPr lang="uk-UA" smtClean="0"/>
              <a:t>кущі </a:t>
            </a:r>
            <a:r>
              <a:rPr lang="uk-UA" smtClean="0"/>
              <a:t>троянд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Благоустрій\SDC10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6802"/>
            <a:ext cx="3888432" cy="40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Благоустрій\SDC1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6802"/>
            <a:ext cx="4318722" cy="41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109</Words>
  <Application>Microsoft Office PowerPoint</Application>
  <PresentationFormat>Экран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Молодецька загальноосвітня школа І – ІІІ ступенів</vt:lpstr>
      <vt:lpstr>Мета акції:</vt:lpstr>
      <vt:lpstr>Завдання:</vt:lpstr>
      <vt:lpstr>Реалізація проекту</vt:lpstr>
      <vt:lpstr>               Опале листя збирають учні 6 та 11 класу</vt:lpstr>
      <vt:lpstr>Підготовка квітників до зимівлі</vt:lpstr>
      <vt:lpstr>Презентация PowerPoint</vt:lpstr>
      <vt:lpstr>Учні 10 - 11 класів саджають дерева та кущі троянд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Молодецька загальноосвітня школа І – ІІІ ступенів</dc:title>
  <dc:creator>Пользователь</dc:creator>
  <cp:lastModifiedBy>ripple</cp:lastModifiedBy>
  <cp:revision>14</cp:revision>
  <dcterms:created xsi:type="dcterms:W3CDTF">2019-09-07T18:09:07Z</dcterms:created>
  <dcterms:modified xsi:type="dcterms:W3CDTF">2019-09-10T06:17:11Z</dcterms:modified>
</cp:coreProperties>
</file>